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7" d="100"/>
          <a:sy n="87" d="100"/>
        </p:scale>
        <p:origin x="2304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2D58580-0ED5-45B3-A8DC-4B27C4F1F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Naslov 6">
            <a:extLst>
              <a:ext uri="{FF2B5EF4-FFF2-40B4-BE49-F238E27FC236}">
                <a16:creationId xmlns:a16="http://schemas.microsoft.com/office/drawing/2014/main" id="{09D92FDD-E307-415E-BDE3-987394751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27862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l-SI" sz="8800" dirty="0">
                <a:solidFill>
                  <a:schemeClr val="bg1"/>
                </a:solidFill>
              </a:rPr>
              <a:t>SLOVENIJA</a:t>
            </a:r>
          </a:p>
        </p:txBody>
      </p:sp>
      <p:sp>
        <p:nvSpPr>
          <p:cNvPr id="9" name="Podnaslov 8">
            <a:extLst>
              <a:ext uri="{FF2B5EF4-FFF2-40B4-BE49-F238E27FC236}">
                <a16:creationId xmlns:a16="http://schemas.microsoft.com/office/drawing/2014/main" id="{BCD578E6-381B-4DCA-BB41-389F1F281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78154"/>
            <a:ext cx="6400800" cy="1752600"/>
          </a:xfrm>
        </p:spPr>
        <p:txBody>
          <a:bodyPr/>
          <a:lstStyle/>
          <a:p>
            <a:r>
              <a:rPr lang="sl-SI" sz="2000" dirty="0">
                <a:solidFill>
                  <a:schemeClr val="bg1"/>
                </a:solidFill>
              </a:rPr>
              <a:t>David, Brin, Miloš, Tim</a:t>
            </a:r>
          </a:p>
          <a:p>
            <a:endParaRPr lang="sl-SI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Map of Slovenia with the Slovenian flag superimposed on it.">
            <a:extLst>
              <a:ext uri="{FF2B5EF4-FFF2-40B4-BE49-F238E27FC236}">
                <a16:creationId xmlns:a16="http://schemas.microsoft.com/office/drawing/2014/main" id="{D4110257-DB4E-4D1B-BDF3-9DE767F5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77" y="3867657"/>
            <a:ext cx="3434023" cy="22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i="1" dirty="0"/>
              <a:t>GENERAL</a:t>
            </a:r>
            <a:endParaRPr b="1" i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64F0AD-FE98-49F4-BC90-0C28CD8833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7402" y="1195652"/>
            <a:ext cx="7877478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Official</a:t>
            </a:r>
            <a:r>
              <a:rPr kumimoji="0" lang="sl-SI" altLang="sl-SI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name: </a:t>
            </a:r>
            <a:r>
              <a:rPr kumimoji="0" lang="sl-SI" altLang="sl-SI" sz="3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Republic</a:t>
            </a:r>
            <a:r>
              <a:rPr kumimoji="0" lang="sl-SI" altLang="sl-SI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Slovenia</a:t>
            </a:r>
            <a:endParaRPr kumimoji="0" lang="sl-SI" altLang="sl-SI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kumimoji="0" lang="sl-SI" altLang="sl-SI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approximately</a:t>
            </a:r>
            <a:r>
              <a:rPr kumimoji="0" lang="sl-SI" altLang="sl-SI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2.1 </a:t>
            </a:r>
            <a:r>
              <a:rPr kumimoji="0" lang="sl-SI" altLang="sl-SI" sz="3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million</a:t>
            </a:r>
            <a:endParaRPr kumimoji="0" lang="sl-SI" altLang="sl-SI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Area: </a:t>
            </a:r>
            <a:r>
              <a:rPr kumimoji="0" lang="sl-SI" altLang="sl-SI" sz="3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about</a:t>
            </a:r>
            <a:r>
              <a:rPr kumimoji="0" lang="sl-SI" altLang="sl-SI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20,271 km²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3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Capital</a:t>
            </a:r>
            <a:r>
              <a:rPr kumimoji="0" lang="sl-SI" altLang="sl-SI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3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city</a:t>
            </a:r>
            <a:r>
              <a:rPr kumimoji="0" lang="sl-SI" altLang="sl-SI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Ljubljana</a:t>
            </a:r>
          </a:p>
        </p:txBody>
      </p:sp>
      <p:pic>
        <p:nvPicPr>
          <p:cNvPr id="2059" name="Picture 11" descr="logotip MOL">
            <a:extLst>
              <a:ext uri="{FF2B5EF4-FFF2-40B4-BE49-F238E27FC236}">
                <a16:creationId xmlns:a16="http://schemas.microsoft.com/office/drawing/2014/main" id="{A9CC5D7E-ED07-4421-9612-86500DA12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38200"/>
            <a:ext cx="2417870" cy="124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038F978F-DE65-4C0A-99DE-F369AE913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25065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i="1" dirty="0">
                <a:solidFill>
                  <a:schemeClr val="bg1"/>
                </a:solidFill>
              </a:rPr>
              <a:t>GEOGRAPHY</a:t>
            </a:r>
            <a:endParaRPr b="1" i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1BFD88-0428-4929-BC51-A0E2B85FF9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598690"/>
            <a:ext cx="68816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Neighboring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countries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Austria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Hungary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Croatia</a:t>
            </a:r>
            <a:endParaRPr kumimoji="0" lang="sl-SI" altLang="sl-SI" sz="2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Coastline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Adriatic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Sea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about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46.6 km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coastline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Mountains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hills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Julian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Alps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Mount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Triglav (2,864 m —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highest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mountain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Slovenia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Nature: Triglav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National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Park,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karst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caves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forests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utting potica, a slovenian dish. A person cutting a traditional slovenian dessert called potica with a knife on a kitchen desk. Knife visible on the bottom of the cutting stroke. slovenian potica stock pictures, royalty-free photos &amp; images">
            <a:extLst>
              <a:ext uri="{FF2B5EF4-FFF2-40B4-BE49-F238E27FC236}">
                <a16:creationId xmlns:a16="http://schemas.microsoft.com/office/drawing/2014/main" id="{A47E907A-D2DC-4CFA-B5C8-C4F24973A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0" t="27838" r="18973" b="16598"/>
          <a:stretch/>
        </p:blipFill>
        <p:spPr bwMode="auto">
          <a:xfrm>
            <a:off x="5348747" y="0"/>
            <a:ext cx="3795253" cy="31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deča skupina je pripravila primorsko joto s pogačo">
            <a:extLst>
              <a:ext uri="{FF2B5EF4-FFF2-40B4-BE49-F238E27FC236}">
                <a16:creationId xmlns:a16="http://schemas.microsoft.com/office/drawing/2014/main" id="{7ED28C12-97D9-46E4-A856-72A0652F6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1439" r="11493"/>
          <a:stretch/>
        </p:blipFill>
        <p:spPr bwMode="auto">
          <a:xfrm>
            <a:off x="0" y="0"/>
            <a:ext cx="5348748" cy="45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0CCF381-4818-4AEB-A4CA-E341B572C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0361" t="13991" r="21808" b="16250"/>
          <a:stretch/>
        </p:blipFill>
        <p:spPr>
          <a:xfrm>
            <a:off x="5348748" y="3167907"/>
            <a:ext cx="3795252" cy="3690093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256"/>
            <a:ext cx="8229600" cy="1143000"/>
          </a:xfrm>
        </p:spPr>
        <p:txBody>
          <a:bodyPr>
            <a:normAutofit/>
          </a:bodyPr>
          <a:lstStyle/>
          <a:p>
            <a:r>
              <a:rPr lang="sl-SI" b="1" i="1" dirty="0">
                <a:solidFill>
                  <a:schemeClr val="bg1"/>
                </a:solidFill>
              </a:rPr>
              <a:t>TRADICIONALNA HRANA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B4E9C58B-07CC-4C22-8585-37722B4C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1294"/>
            <a:ext cx="5348749" cy="232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C3E9BEF-B49B-4ABC-B675-5356A3D93795}"/>
              </a:ext>
            </a:extLst>
          </p:cNvPr>
          <p:cNvSpPr txBox="1"/>
          <p:nvPr/>
        </p:nvSpPr>
        <p:spPr>
          <a:xfrm>
            <a:off x="143219" y="3999123"/>
            <a:ext cx="2049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>
                <a:solidFill>
                  <a:schemeClr val="bg1"/>
                </a:solidFill>
              </a:rPr>
              <a:t>JOTA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8FA0B56-F764-4160-B1C0-56BCCA3EDE6C}"/>
              </a:ext>
            </a:extLst>
          </p:cNvPr>
          <p:cNvSpPr txBox="1"/>
          <p:nvPr/>
        </p:nvSpPr>
        <p:spPr>
          <a:xfrm>
            <a:off x="0" y="6369930"/>
            <a:ext cx="28794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500" b="1" dirty="0">
                <a:solidFill>
                  <a:schemeClr val="bg1"/>
                </a:solidFill>
              </a:rPr>
              <a:t>KRANJSKA KLOBASA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02E54A0-7F28-416F-A39E-3392580A8E89}"/>
              </a:ext>
            </a:extLst>
          </p:cNvPr>
          <p:cNvSpPr txBox="1"/>
          <p:nvPr/>
        </p:nvSpPr>
        <p:spPr>
          <a:xfrm>
            <a:off x="5348746" y="2690853"/>
            <a:ext cx="2049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>
                <a:solidFill>
                  <a:schemeClr val="bg1"/>
                </a:solidFill>
              </a:rPr>
              <a:t>POTICA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5CB8BCDC-1C7A-4B1C-87EF-C70F298C1593}"/>
              </a:ext>
            </a:extLst>
          </p:cNvPr>
          <p:cNvSpPr txBox="1"/>
          <p:nvPr/>
        </p:nvSpPr>
        <p:spPr>
          <a:xfrm>
            <a:off x="5312969" y="3123346"/>
            <a:ext cx="3499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/>
              <a:t>PREKMURSKA GIBANICA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4A4B74D-5A95-415E-9AC0-33AE991F8F17}"/>
              </a:ext>
            </a:extLst>
          </p:cNvPr>
          <p:cNvSpPr txBox="1"/>
          <p:nvPr/>
        </p:nvSpPr>
        <p:spPr>
          <a:xfrm>
            <a:off x="3950930" y="6467592"/>
            <a:ext cx="143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Alpine </a:t>
            </a:r>
            <a:r>
              <a:rPr lang="sl-SI" dirty="0" err="1">
                <a:solidFill>
                  <a:schemeClr val="bg1"/>
                </a:solidFill>
              </a:rPr>
              <a:t>region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0FB89E05-AB10-44AA-B928-B767BE2AC4A9}"/>
              </a:ext>
            </a:extLst>
          </p:cNvPr>
          <p:cNvSpPr txBox="1"/>
          <p:nvPr/>
        </p:nvSpPr>
        <p:spPr>
          <a:xfrm>
            <a:off x="3611670" y="4183389"/>
            <a:ext cx="177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Gorenjska </a:t>
            </a:r>
            <a:r>
              <a:rPr lang="sl-SI" dirty="0" err="1">
                <a:solidFill>
                  <a:schemeClr val="bg1"/>
                </a:solidFill>
              </a:rPr>
              <a:t>region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AD01F79-D1E6-46AF-8E8F-295859E27D46}"/>
              </a:ext>
            </a:extLst>
          </p:cNvPr>
          <p:cNvSpPr txBox="1"/>
          <p:nvPr/>
        </p:nvSpPr>
        <p:spPr>
          <a:xfrm>
            <a:off x="7311382" y="6465929"/>
            <a:ext cx="183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Pannonian</a:t>
            </a:r>
            <a:r>
              <a:rPr lang="sl-SI" dirty="0"/>
              <a:t> </a:t>
            </a:r>
            <a:r>
              <a:rPr lang="sl-SI" dirty="0" err="1"/>
              <a:t>region</a:t>
            </a:r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9422C99-411B-4285-849B-627356BF28B3}"/>
              </a:ext>
            </a:extLst>
          </p:cNvPr>
          <p:cNvSpPr txBox="1"/>
          <p:nvPr/>
        </p:nvSpPr>
        <p:spPr>
          <a:xfrm>
            <a:off x="7397883" y="2798575"/>
            <a:ext cx="177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Gorenjska </a:t>
            </a:r>
            <a:r>
              <a:rPr lang="sl-SI" dirty="0" err="1">
                <a:solidFill>
                  <a:schemeClr val="bg1"/>
                </a:solidFill>
              </a:rPr>
              <a:t>region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Označba mesta vsebine 14">
            <a:extLst>
              <a:ext uri="{FF2B5EF4-FFF2-40B4-BE49-F238E27FC236}">
                <a16:creationId xmlns:a16="http://schemas.microsoft.com/office/drawing/2014/main" id="{05B532B5-FFF7-493E-8E94-B3758CD21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80CD58CF-99E7-4204-8A1B-0537F39B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11" y="418641"/>
            <a:ext cx="9261013" cy="631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Jezik in pisava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6FC548-C678-463D-9AB7-CDECBF2CC6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56399" y="1882075"/>
            <a:ext cx="553046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Official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language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Slovenian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Hungarian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Italian</a:t>
            </a:r>
            <a:endParaRPr kumimoji="0" lang="sl-SI" altLang="sl-SI" sz="2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l-SI" altLang="sl-SI" sz="2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Writing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system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Latin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alphabet</a:t>
            </a:r>
            <a:endParaRPr kumimoji="0" lang="sl-SI" altLang="sl-SI" sz="2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2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Dialects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many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local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dialects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e.g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Prekmurje,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Styrian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Littoral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sl-SI" altLang="sl-SI" sz="2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dialects</a:t>
            </a:r>
            <a:r>
              <a:rPr kumimoji="0" lang="sl-SI" altLang="sl-SI" sz="2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Kultura in šport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Bogata književna in arhitekturna tradicija (Prešeren, Cankar, Plečnik).</a:t>
            </a:r>
          </a:p>
          <a:p>
            <a:r>
              <a:t>Popularni športi: kolesarstvo, smučanje, nogomet, košarka, hokej.</a:t>
            </a:r>
          </a:p>
          <a:p>
            <a:r>
              <a:t>Prireditve: Lent festival, gledališča, pevske skupine.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Znani Slovenci — izbor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t>France Prešeren — nacionalni pesnik.</a:t>
            </a:r>
          </a:p>
          <a:p>
            <a:r>
              <a:t>Ivan Cankar — pisatelj in dramatik.</a:t>
            </a:r>
          </a:p>
          <a:p>
            <a:r>
              <a:t>Jože Plečnik — arhitekt.</a:t>
            </a:r>
          </a:p>
          <a:p>
            <a:r>
              <a:t>Slavoj Žižek — filozof in kulturni kritik.</a:t>
            </a:r>
          </a:p>
          <a:p>
            <a:r>
              <a:t>Melania Trump (Melanija Knavs) — nekdanja prva dama ZDA, rojena v Sloveniji.</a:t>
            </a:r>
          </a:p>
          <a:p>
            <a:r>
              <a:t>Tina Maze — alpska smučarka, olimpijska medalja.</a:t>
            </a:r>
          </a:p>
          <a:p>
            <a:r>
              <a:t>Primož Roglič — profesionalni kolesar.</a:t>
            </a:r>
          </a:p>
          <a:p>
            <a:r>
              <a:t>Tadej Pogačar — profesionalni kolesar.</a:t>
            </a:r>
          </a:p>
          <a:p>
            <a:r>
              <a:t>Luka Dončić — profesionalni košarkar (NBA).</a:t>
            </a:r>
          </a:p>
          <a:p>
            <a:r>
              <a:t>Anže Kopitar — profesionalni hokejist (NHL).</a:t>
            </a:r>
          </a:p>
          <a:p>
            <a:r>
              <a:t>Jan Oblak — nogometni vratar (Atletico Madrid).</a:t>
            </a:r>
          </a:p>
          <a:p>
            <a:r>
              <a:t>Peter Prevc — smučarski skakalec.</a:t>
            </a:r>
          </a:p>
          <a:p>
            <a:r>
              <a:t>Goran Dragić — profesionalni košarkar (NBA).</a:t>
            </a:r>
          </a:p>
          <a:p>
            <a:r>
              <a:t>Nataša Pirc Musar — predsednica Republike Slovenije (od 2022).</a:t>
            </a:r>
          </a:p>
          <a:p>
            <a:r>
              <a:t>Borut Pahor — nekdanji predsednik Republike Slovenije.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Viri (izbrano)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Wikipedia: Slovenia, Triglav, Slovenian cuisine, List of Slovenes.</a:t>
            </a:r>
          </a:p>
          <a:p>
            <a:r>
              <a:t>Uradna stran Predsednice Republike Slovenije.</a:t>
            </a:r>
          </a:p>
          <a:p>
            <a:r>
              <a:t>Taste / turistični portali za tradicionalne jedi.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324</Words>
  <Application>Microsoft Office PowerPoint</Application>
  <PresentationFormat>Diaprojekcija na zaslonu (4:3)</PresentationFormat>
  <Paragraphs>54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SLOVENIJA</vt:lpstr>
      <vt:lpstr>GENERAL</vt:lpstr>
      <vt:lpstr>GEOGRAPHY</vt:lpstr>
      <vt:lpstr>TRADICIONALNA HRANA</vt:lpstr>
      <vt:lpstr>Jezik in pisava</vt:lpstr>
      <vt:lpstr>Kultura in šport</vt:lpstr>
      <vt:lpstr>Znani Slovenci — izbor</vt:lpstr>
      <vt:lpstr>Viri (izbrano)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Slovenija — predstavitev</dc:title>
  <dc:subject/>
  <dc:creator>Avbelj, David</dc:creator>
  <cp:keywords/>
  <dc:description>generated using python-pptx</dc:description>
  <cp:lastModifiedBy>Avbelj, David</cp:lastModifiedBy>
  <cp:revision>7</cp:revision>
  <dcterms:created xsi:type="dcterms:W3CDTF">2013-01-27T09:14:16Z</dcterms:created>
  <dcterms:modified xsi:type="dcterms:W3CDTF">2026-01-05T13:07:10Z</dcterms:modified>
  <cp:category/>
</cp:coreProperties>
</file>